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0" r:id="rId5"/>
    <p:sldId id="262" r:id="rId6"/>
    <p:sldId id="261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3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19C208C0-8468-4842-AFDA-AF1ADB2280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0322"/>
            <a:ext cx="9144000" cy="1303476"/>
          </a:xfrm>
        </p:spPr>
        <p:txBody>
          <a:bodyPr>
            <a:normAutofit/>
          </a:bodyPr>
          <a:lstStyle/>
          <a:p>
            <a:r>
              <a:rPr lang="en-US" sz="8000" dirty="0" err="1">
                <a:solidFill>
                  <a:schemeClr val="bg1"/>
                </a:solidFill>
              </a:rPr>
              <a:t>Citibike</a:t>
            </a:r>
            <a:r>
              <a:rPr lang="en-US" sz="8000" dirty="0">
                <a:solidFill>
                  <a:schemeClr val="bg1"/>
                </a:solidFill>
              </a:rPr>
              <a:t> with Tableau</a:t>
            </a:r>
            <a:endParaRPr sz="8000" dirty="0">
              <a:solidFill>
                <a:schemeClr val="bg1"/>
              </a:solidFill>
            </a:endParaRP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896F3B79-C64A-42DB-8B20-808E781142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67960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David Lee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DU Bootcamp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Oct. 27, 2019</a:t>
            </a:r>
            <a:endParaRPr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DashBoard-Trend">
            <a:extLst>
              <a:ext uri="{FF2B5EF4-FFF2-40B4-BE49-F238E27FC236}">
                <a16:creationId xmlns:a16="http://schemas.microsoft.com/office/drawing/2014/main" id="{A4F835F5-767D-4AC0-98FF-08B49CE0F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331"/>
            <a:ext cx="12192000" cy="674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Dashboard-weekday/weekend">
            <a:extLst>
              <a:ext uri="{FF2B5EF4-FFF2-40B4-BE49-F238E27FC236}">
                <a16:creationId xmlns:a16="http://schemas.microsoft.com/office/drawing/2014/main" id="{BAB3817F-44EC-4592-89A1-B0264F942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810"/>
            <a:ext cx="12192000" cy="643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Dashboard-Borough">
            <a:extLst>
              <a:ext uri="{FF2B5EF4-FFF2-40B4-BE49-F238E27FC236}">
                <a16:creationId xmlns:a16="http://schemas.microsoft.com/office/drawing/2014/main" id="{B636A170-F8B3-4450-A6FD-51EC182E3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810"/>
            <a:ext cx="12192000" cy="643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Dashboard-Gender, Age">
            <a:extLst>
              <a:ext uri="{FF2B5EF4-FFF2-40B4-BE49-F238E27FC236}">
                <a16:creationId xmlns:a16="http://schemas.microsoft.com/office/drawing/2014/main" id="{DF1B3523-8F8D-492A-B6C2-507BFA79B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810"/>
            <a:ext cx="12192000" cy="643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Dashboard-Map">
            <a:extLst>
              <a:ext uri="{FF2B5EF4-FFF2-40B4-BE49-F238E27FC236}">
                <a16:creationId xmlns:a16="http://schemas.microsoft.com/office/drawing/2014/main" id="{B0C28918-3E9D-4832-8CC5-7A3C290FFF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810"/>
            <a:ext cx="12192000" cy="643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Dashboard-Weather">
            <a:extLst>
              <a:ext uri="{FF2B5EF4-FFF2-40B4-BE49-F238E27FC236}">
                <a16:creationId xmlns:a16="http://schemas.microsoft.com/office/drawing/2014/main" id="{E3F77DED-9150-4444-B643-E61EA6B785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810"/>
            <a:ext cx="12192000" cy="643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12</Words>
  <Application>Microsoft Macintosh PowerPoint</Application>
  <PresentationFormat>Widescreen</PresentationFormat>
  <Paragraphs>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Citibike with Tableau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Citibike with Tableau</dc:title>
  <dc:creator/>
  <cp:lastModifiedBy>Lee Junwoo</cp:lastModifiedBy>
  <cp:revision>4</cp:revision>
  <dcterms:created xsi:type="dcterms:W3CDTF">2019-10-27T07:21:38Z</dcterms:created>
  <dcterms:modified xsi:type="dcterms:W3CDTF">2019-10-27T07:27:41Z</dcterms:modified>
</cp:coreProperties>
</file>

<file path=docProps/thumbnail.jpeg>
</file>